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60" r:id="rId4"/>
    <p:sldId id="261" r:id="rId5"/>
    <p:sldId id="300" r:id="rId6"/>
    <p:sldId id="267" r:id="rId7"/>
    <p:sldId id="295" r:id="rId8"/>
    <p:sldId id="262" r:id="rId9"/>
    <p:sldId id="296" r:id="rId10"/>
    <p:sldId id="263" r:id="rId11"/>
    <p:sldId id="297" r:id="rId12"/>
    <p:sldId id="307" r:id="rId13"/>
    <p:sldId id="308" r:id="rId14"/>
    <p:sldId id="309" r:id="rId15"/>
    <p:sldId id="298" r:id="rId16"/>
    <p:sldId id="264" r:id="rId17"/>
    <p:sldId id="299" r:id="rId18"/>
    <p:sldId id="265" r:id="rId19"/>
    <p:sldId id="301" r:id="rId20"/>
    <p:sldId id="268" r:id="rId21"/>
    <p:sldId id="302" r:id="rId22"/>
    <p:sldId id="311" r:id="rId23"/>
    <p:sldId id="312" r:id="rId24"/>
    <p:sldId id="313" r:id="rId25"/>
    <p:sldId id="310" r:id="rId26"/>
    <p:sldId id="269" r:id="rId27"/>
    <p:sldId id="303" r:id="rId28"/>
    <p:sldId id="304" r:id="rId29"/>
    <p:sldId id="305" r:id="rId30"/>
    <p:sldId id="306" r:id="rId3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4"/>
    </p:embeddedFont>
    <p:embeddedFont>
      <p:font typeface="Doppio One" panose="020B0604020202020204" charset="0"/>
      <p:regular r:id="rId35"/>
    </p:embeddedFont>
    <p:embeddedFont>
      <p:font typeface="Encode Sans" panose="020B0604020202020204" charset="0"/>
      <p:regular r:id="rId36"/>
      <p:bold r:id="rId37"/>
    </p:embeddedFont>
    <p:embeddedFont>
      <p:font typeface="Encode Sans Condensed" panose="020B0604020202020204" charset="0"/>
      <p:regular r:id="rId38"/>
      <p:bold r:id="rId39"/>
    </p:embeddedFont>
    <p:embeddedFont>
      <p:font typeface="PT Sans" panose="020B0503020203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022BE-9F57-4C78-89F7-B7C0540CF5A3}">
  <a:tblStyle styleId="{94F022BE-9F57-4C78-89F7-B7C0540CF5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0ED112-E021-4083-B69E-4CD7495DC8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95" autoAdjust="0"/>
  </p:normalViewPr>
  <p:slideViewPr>
    <p:cSldViewPr snapToGrid="0">
      <p:cViewPr varScale="1">
        <p:scale>
          <a:sx n="140" d="100"/>
          <a:sy n="140" d="100"/>
        </p:scale>
        <p:origin x="77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53271-07A9-4C99-8A81-8EBBC826DC6D}" type="datetimeFigureOut">
              <a:rPr lang="fr-FR" smtClean="0"/>
              <a:t>18/04/2024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DD83B-F8DD-4FCB-9EBE-D7E8FD72D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0056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58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43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9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42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134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11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a5d1115b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a5d1115b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8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064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326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720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701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09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39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17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2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71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9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28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376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l="3955" t="33705" r="57710" b="5922"/>
          <a:stretch/>
        </p:blipFill>
        <p:spPr>
          <a:xfrm>
            <a:off x="0" y="2133600"/>
            <a:ext cx="3505200" cy="310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28000"/>
          </a:blip>
          <a:srcRect l="40405" t="33702" r="30010" b="6752"/>
          <a:stretch/>
        </p:blipFill>
        <p:spPr>
          <a:xfrm>
            <a:off x="6438900" y="2176200"/>
            <a:ext cx="2705098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28000"/>
          </a:blip>
          <a:srcRect/>
          <a:stretch/>
        </p:blipFill>
        <p:spPr>
          <a:xfrm flipH="1">
            <a:off x="-19150" y="9525"/>
            <a:ext cx="8907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39198" y="381000"/>
            <a:ext cx="49053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 flipH="1">
            <a:off x="4475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15950" y="873075"/>
            <a:ext cx="5088600" cy="11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715952" y="2159125"/>
            <a:ext cx="50886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>
            <a:off x="-100" y="6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 rot="10800000" flipH="1">
            <a:off x="4477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 rotWithShape="1">
          <a:blip r:embed="rId2">
            <a:alphaModFix amt="28000"/>
          </a:blip>
          <a:srcRect l="833" b="3400"/>
          <a:stretch/>
        </p:blipFill>
        <p:spPr>
          <a:xfrm rot="10800000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 rot="10800000">
            <a:off x="447550" y="36195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990019" y="1710160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2"/>
          </p:nvPr>
        </p:nvSpPr>
        <p:spPr>
          <a:xfrm>
            <a:off x="361096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3"/>
          </p:nvPr>
        </p:nvSpPr>
        <p:spPr>
          <a:xfrm>
            <a:off x="990019" y="3440452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"/>
          </p:nvPr>
        </p:nvSpPr>
        <p:spPr>
          <a:xfrm>
            <a:off x="361096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5"/>
          </p:nvPr>
        </p:nvSpPr>
        <p:spPr>
          <a:xfrm>
            <a:off x="630811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6"/>
          </p:nvPr>
        </p:nvSpPr>
        <p:spPr>
          <a:xfrm>
            <a:off x="630811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7"/>
          </p:nvPr>
        </p:nvSpPr>
        <p:spPr>
          <a:xfrm>
            <a:off x="990019" y="1336275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8"/>
          </p:nvPr>
        </p:nvSpPr>
        <p:spPr>
          <a:xfrm>
            <a:off x="361096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9"/>
          </p:nvPr>
        </p:nvSpPr>
        <p:spPr>
          <a:xfrm>
            <a:off x="630811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3"/>
          </p:nvPr>
        </p:nvSpPr>
        <p:spPr>
          <a:xfrm>
            <a:off x="990019" y="3063349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4"/>
          </p:nvPr>
        </p:nvSpPr>
        <p:spPr>
          <a:xfrm>
            <a:off x="361096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5"/>
          </p:nvPr>
        </p:nvSpPr>
        <p:spPr>
          <a:xfrm>
            <a:off x="630811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 rotWithShape="1">
          <a:blip r:embed="rId2">
            <a:alphaModFix amt="28000"/>
          </a:blip>
          <a:srcRect l="3953" r="60529"/>
          <a:stretch/>
        </p:blipFill>
        <p:spPr>
          <a:xfrm>
            <a:off x="0" y="0"/>
            <a:ext cx="3247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>
            <a:off x="6347800" y="0"/>
            <a:ext cx="2757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28000"/>
          </a:blip>
          <a:srcRect l="43587" r="26256" b="-10"/>
          <a:stretch/>
        </p:blipFill>
        <p:spPr>
          <a:xfrm flipH="1">
            <a:off x="-21813" y="0"/>
            <a:ext cx="275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 amt="28000"/>
          </a:blip>
          <a:srcRect l="3954" r="60452"/>
          <a:stretch/>
        </p:blipFill>
        <p:spPr>
          <a:xfrm flipH="1">
            <a:off x="5889374" y="0"/>
            <a:ext cx="3254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28000"/>
          </a:blip>
          <a:srcRect l="3955" t="28334" r="57710" b="5923"/>
          <a:stretch/>
        </p:blipFill>
        <p:spPr>
          <a:xfrm>
            <a:off x="0" y="-171450"/>
            <a:ext cx="35052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l="43544" t="33702" r="14163" b="6752"/>
          <a:stretch/>
        </p:blipFill>
        <p:spPr>
          <a:xfrm>
            <a:off x="5276849" y="-109800"/>
            <a:ext cx="3867149" cy="30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 flipH="1"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 flipH="1"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28000"/>
          </a:blip>
          <a:srcRect l="-10" r="10"/>
          <a:stretch/>
        </p:blipFill>
        <p:spPr>
          <a:xfrm>
            <a:off x="-975" y="-60220"/>
            <a:ext cx="9144000" cy="52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549400" y="1219004"/>
            <a:ext cx="4045200" cy="148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549400" y="2689396"/>
            <a:ext cx="4045200" cy="123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-8500" y="0"/>
            <a:ext cx="915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r="832" b="3400"/>
          <a:stretch/>
        </p:blipFill>
        <p:spPr>
          <a:xfrm>
            <a:off x="-100" y="-9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447750" y="381000"/>
            <a:ext cx="8248500" cy="43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e/2PACX-1vRBv_Y6IpdssbCG0-9IBej8489nJwGhSlU0TLz9SBgcekqP_AXXx1gC-inEQAvZKN9-f8HVzpT4-OtL/pub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ducJean/ProjetDMX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466994" y="342064"/>
            <a:ext cx="6196800" cy="15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DMX</a:t>
            </a:r>
            <a:br>
              <a:rPr lang="en" b="1" dirty="0"/>
            </a:br>
            <a:r>
              <a:rPr lang="en" b="1" dirty="0">
                <a:solidFill>
                  <a:schemeClr val="accent2"/>
                </a:solidFill>
              </a:rPr>
              <a:t>Projet BTS</a:t>
            </a:r>
            <a:endParaRPr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3" b="17587"/>
          <a:stretch/>
        </p:blipFill>
        <p:spPr>
          <a:xfrm>
            <a:off x="2479419" y="2260381"/>
            <a:ext cx="4171950" cy="24422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Configurer sa “Light Board”</a:t>
            </a:r>
            <a:endParaRPr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63012"/>
            <a:ext cx="3443996" cy="437662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56" y="3931921"/>
            <a:ext cx="2969422" cy="8077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Activer une scène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" y="373380"/>
            <a:ext cx="4046777" cy="43662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44" y="4033758"/>
            <a:ext cx="2371763" cy="7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séquence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82F6086-9C4C-A883-F98F-BD4B077E4A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8099" b="3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653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Configurer sa « Light </a:t>
            </a:r>
            <a:r>
              <a:rPr lang="fr-FR" sz="2000" b="0" dirty="0" err="1"/>
              <a:t>Board</a:t>
            </a:r>
            <a:r>
              <a:rPr lang="fr-FR" sz="2000" b="0" dirty="0"/>
              <a:t>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BF747C-B31B-DB4B-448A-062AF697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28" y="1685499"/>
            <a:ext cx="5199681" cy="22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18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Activer la scène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952ADC-E9CE-F9C0-F180-BFAD88C2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951" y="1617023"/>
            <a:ext cx="5341697" cy="23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6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d’exigence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670339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d’exigence</a:t>
            </a:r>
            <a:endParaRPr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29" b="66351"/>
          <a:stretch/>
        </p:blipFill>
        <p:spPr>
          <a:xfrm>
            <a:off x="3195683" y="695546"/>
            <a:ext cx="2361397" cy="375453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r="75923" b="34826"/>
          <a:stretch/>
        </p:blipFill>
        <p:spPr>
          <a:xfrm>
            <a:off x="6159864" y="1276667"/>
            <a:ext cx="2237376" cy="3173413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569976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589788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déploiement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7146" b="27145"/>
          <a:stretch/>
        </p:blipFill>
        <p:spPr>
          <a:xfrm>
            <a:off x="0" y="2967301"/>
            <a:ext cx="9144003" cy="217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9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8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475" r="1475"/>
          <a:stretch/>
        </p:blipFill>
        <p:spPr>
          <a:xfrm>
            <a:off x="5715000" y="-2250"/>
            <a:ext cx="3429002" cy="514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1199" r="740" b="1478"/>
          <a:stretch/>
        </p:blipFill>
        <p:spPr>
          <a:xfrm>
            <a:off x="437606" y="352698"/>
            <a:ext cx="4918165" cy="44152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Modèle Conceptuel de Données </a:t>
            </a:r>
            <a:endParaRPr sz="3600"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17793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20000" y="4634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611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2771130" y="107930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</a:t>
            </a:r>
            <a:endParaRPr sz="2400"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54651" y="947918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Présentation du projet</a:t>
            </a:r>
            <a:endParaRPr sz="1400"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2258857" y="1422522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synoptique</a:t>
            </a:r>
          </a:p>
        </p:txBody>
      </p:sp>
      <p:sp>
        <p:nvSpPr>
          <p:cNvPr id="17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657078" y="106793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  <p:sp>
        <p:nvSpPr>
          <p:cNvPr id="2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7433164" y="58173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sp>
        <p:nvSpPr>
          <p:cNvPr id="32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920891" y="916468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Scénario de cas d’utilisations</a:t>
            </a:r>
            <a:endParaRPr sz="1400" dirty="0"/>
          </a:p>
        </p:txBody>
      </p:sp>
      <p:sp>
        <p:nvSpPr>
          <p:cNvPr id="33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2817607" y="2765147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d’exigence</a:t>
            </a:r>
            <a:endParaRPr sz="1400" dirty="0"/>
          </a:p>
        </p:txBody>
      </p:sp>
      <p:sp>
        <p:nvSpPr>
          <p:cNvPr id="34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3270790" y="231295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06</a:t>
            </a:r>
            <a:endParaRPr sz="2400" dirty="0"/>
          </a:p>
        </p:txBody>
      </p:sp>
      <p:sp>
        <p:nvSpPr>
          <p:cNvPr id="35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5148216" y="23013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07</a:t>
            </a:r>
            <a:endParaRPr sz="2400" dirty="0"/>
          </a:p>
        </p:txBody>
      </p:sp>
      <p:sp>
        <p:nvSpPr>
          <p:cNvPr id="36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611959" y="2735318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de déploiement</a:t>
            </a:r>
            <a:endParaRPr sz="1400" dirty="0"/>
          </a:p>
        </p:txBody>
      </p:sp>
      <p:sp>
        <p:nvSpPr>
          <p:cNvPr id="37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5144805" y="1395801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Use Case</a:t>
            </a:r>
          </a:p>
        </p:txBody>
      </p:sp>
      <p:sp>
        <p:nvSpPr>
          <p:cNvPr id="3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7177027" y="213831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08</a:t>
            </a:r>
            <a:endParaRPr sz="2400" dirty="0"/>
          </a:p>
        </p:txBody>
      </p:sp>
      <p:sp>
        <p:nvSpPr>
          <p:cNvPr id="3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360730" y="213831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05</a:t>
            </a:r>
            <a:endParaRPr sz="2400" dirty="0"/>
          </a:p>
        </p:txBody>
      </p:sp>
      <p:sp>
        <p:nvSpPr>
          <p:cNvPr id="40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6664754" y="2475870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Modèle Conceptuel des Données</a:t>
            </a:r>
            <a:endParaRPr sz="1400" dirty="0"/>
          </a:p>
        </p:txBody>
      </p:sp>
      <p:sp>
        <p:nvSpPr>
          <p:cNvPr id="41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881091" y="2475870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de séquence</a:t>
            </a:r>
            <a:endParaRPr sz="1400" dirty="0"/>
          </a:p>
        </p:txBody>
      </p:sp>
      <p:sp>
        <p:nvSpPr>
          <p:cNvPr id="42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3225978" y="356004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10</a:t>
            </a:r>
            <a:endParaRPr sz="2400" dirty="0"/>
          </a:p>
        </p:txBody>
      </p:sp>
      <p:sp>
        <p:nvSpPr>
          <p:cNvPr id="4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2637630" y="3809708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CRA</a:t>
            </a:r>
            <a:endParaRPr sz="1400" dirty="0"/>
          </a:p>
        </p:txBody>
      </p:sp>
      <p:sp>
        <p:nvSpPr>
          <p:cNvPr id="21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5148216" y="35060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11</a:t>
            </a:r>
            <a:endParaRPr sz="2400" dirty="0"/>
          </a:p>
        </p:txBody>
      </p:sp>
      <p:sp>
        <p:nvSpPr>
          <p:cNvPr id="23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572000" y="3819206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GANTT</a:t>
            </a:r>
            <a:endParaRPr sz="1400" dirty="0"/>
          </a:p>
        </p:txBody>
      </p:sp>
      <p:sp>
        <p:nvSpPr>
          <p:cNvPr id="29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7177027" y="35060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12</a:t>
            </a:r>
            <a:endParaRPr sz="2400" dirty="0"/>
          </a:p>
        </p:txBody>
      </p:sp>
      <p:sp>
        <p:nvSpPr>
          <p:cNvPr id="30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6605664" y="3834107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GITHUB</a:t>
            </a:r>
            <a:endParaRPr sz="1400" dirty="0"/>
          </a:p>
        </p:txBody>
      </p:sp>
      <p:sp>
        <p:nvSpPr>
          <p:cNvPr id="2" name="Google Shape;188;p31">
            <a:extLst>
              <a:ext uri="{FF2B5EF4-FFF2-40B4-BE49-F238E27FC236}">
                <a16:creationId xmlns:a16="http://schemas.microsoft.com/office/drawing/2014/main" id="{1EE455DA-87D3-77FF-0CEF-E1F804EA9888}"/>
              </a:ext>
            </a:extLst>
          </p:cNvPr>
          <p:cNvSpPr txBox="1">
            <a:spLocks/>
          </p:cNvSpPr>
          <p:nvPr/>
        </p:nvSpPr>
        <p:spPr>
          <a:xfrm>
            <a:off x="1320537" y="3498434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accent2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en" sz="2400" dirty="0"/>
              <a:t>09</a:t>
            </a:r>
          </a:p>
        </p:txBody>
      </p:sp>
      <p:sp>
        <p:nvSpPr>
          <p:cNvPr id="3" name="Google Shape;194;p31">
            <a:extLst>
              <a:ext uri="{FF2B5EF4-FFF2-40B4-BE49-F238E27FC236}">
                <a16:creationId xmlns:a16="http://schemas.microsoft.com/office/drawing/2014/main" id="{33C128AA-0F09-4A09-51D0-D0361AC243BF}"/>
              </a:ext>
            </a:extLst>
          </p:cNvPr>
          <p:cNvSpPr txBox="1">
            <a:spLocks/>
          </p:cNvSpPr>
          <p:nvPr/>
        </p:nvSpPr>
        <p:spPr>
          <a:xfrm>
            <a:off x="760204" y="3851011"/>
            <a:ext cx="1877426" cy="5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400" dirty="0"/>
              <a:t>Cahier de recette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Conceptuel de Données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65" y="1548472"/>
            <a:ext cx="6416469" cy="28631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Cahier de Recette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372851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4609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Configuration de la « Light </a:t>
            </a:r>
            <a:r>
              <a:rPr lang="fr-FR" dirty="0" err="1"/>
              <a:t>Board</a:t>
            </a:r>
            <a:r>
              <a:rPr lang="fr-FR" dirty="0"/>
              <a:t> »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01591F-B152-E23E-A770-C6B7385DE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250" y="1118409"/>
            <a:ext cx="3976846" cy="347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74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0F5C900-3177-CBF4-F306-69AFF2F4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76" y="1314214"/>
            <a:ext cx="5844248" cy="275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02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720000" y="4609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Activer la scène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11283E-12C7-78A2-E440-42C1DB0D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157" y="1175908"/>
            <a:ext cx="4911201" cy="33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06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CRA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356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811952" y="1685108"/>
            <a:ext cx="3288402" cy="1351855"/>
          </a:xfrm>
        </p:spPr>
        <p:txBody>
          <a:bodyPr/>
          <a:lstStyle/>
          <a:p>
            <a:r>
              <a:rPr lang="fr-FR" sz="1200" dirty="0">
                <a:hlinkClick r:id="rId3"/>
              </a:rPr>
              <a:t>CRA projet DMX</a:t>
            </a:r>
            <a:endParaRPr lang="fr-FR" sz="1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GANTT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4482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1832E873-2891-552A-F051-678F8EA682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185464"/>
              </p:ext>
            </p:extLst>
          </p:nvPr>
        </p:nvGraphicFramePr>
        <p:xfrm>
          <a:off x="4019550" y="2214349"/>
          <a:ext cx="1104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 d’environnement du Gestionnaire de liaisons" showAsIcon="1" r:id="rId3" imgW="1104914" imgH="514350" progId="Package">
                  <p:embed/>
                </p:oleObj>
              </mc:Choice>
              <mc:Fallback>
                <p:oleObj name="Objet d’environnement du Gestionnaire de liaisons" showAsIcon="1" r:id="rId3" imgW="110491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19550" y="2214349"/>
                        <a:ext cx="11049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18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GITHUB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486679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projet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06"/>
          <a:stretch/>
        </p:blipFill>
        <p:spPr>
          <a:xfrm>
            <a:off x="0" y="2716980"/>
            <a:ext cx="9144000" cy="24265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073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27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4"/>
          </p:nvPr>
        </p:nvSpPr>
        <p:spPr>
          <a:xfrm>
            <a:off x="5122819" y="217455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but</a:t>
            </a:r>
            <a:endParaRPr dirty="0"/>
          </a:p>
        </p:txBody>
      </p:sp>
      <p:sp>
        <p:nvSpPr>
          <p:cNvPr id="220" name="Google Shape;220;p34"/>
          <p:cNvSpPr txBox="1">
            <a:spLocks noGrp="1"/>
          </p:cNvSpPr>
          <p:nvPr>
            <p:ph type="subTitle" idx="1"/>
          </p:nvPr>
        </p:nvSpPr>
        <p:spPr>
          <a:xfrm>
            <a:off x="5308494" y="2435034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Permettre à un créateur de contenu de pouvoir modifier rapidement les couleurs de son décors </a:t>
            </a:r>
          </a:p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Modification des jeux de lumière sur un bus professionnel DMX</a:t>
            </a:r>
            <a:endParaRPr dirty="0">
              <a:latin typeface="+mj-lt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2"/>
          </p:nvPr>
        </p:nvSpPr>
        <p:spPr>
          <a:xfrm>
            <a:off x="1073006" y="2981948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r>
              <a:rPr lang="fr-FR" dirty="0"/>
              <a:t>- Modifier à distance la couleur des lumières avec un bus DMX 512</a:t>
            </a:r>
            <a:endParaRPr dirty="0">
              <a:latin typeface="+mj-lt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3"/>
          </p:nvPr>
        </p:nvSpPr>
        <p:spPr>
          <a:xfrm>
            <a:off x="887331" y="255301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L’objectif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8" r="305"/>
          <a:stretch/>
        </p:blipFill>
        <p:spPr>
          <a:xfrm>
            <a:off x="901954" y="1828366"/>
            <a:ext cx="2490977" cy="8765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9" b="933"/>
          <a:stretch/>
        </p:blipFill>
        <p:spPr>
          <a:xfrm>
            <a:off x="5122819" y="1371057"/>
            <a:ext cx="2505600" cy="9666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synoptique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1" r="1171" b="55855"/>
          <a:stretch/>
        </p:blipFill>
        <p:spPr>
          <a:xfrm>
            <a:off x="-1" y="3535006"/>
            <a:ext cx="9144001" cy="16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3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fr-FR" dirty="0"/>
              <a:t>i</a:t>
            </a:r>
            <a:r>
              <a:rPr lang="en" dirty="0"/>
              <a:t>agramme synoptique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9FAFB5-CD5F-6EE1-4CD3-C28980F9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6" y="999378"/>
            <a:ext cx="5902469" cy="33201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Use Case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76ADFBD7-9C9F-EFAA-CF59-6DF62B8B8D1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4297" b="14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5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</a:t>
            </a:r>
            <a:endParaRPr dirty="0"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Case, je me charge de pouvoir configurer sa “light board” et de pouvoir activer une scène.</a:t>
            </a:r>
            <a:endParaRPr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98" y="381000"/>
            <a:ext cx="4162064" cy="43831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Scénario de cas d’utilisations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BC1B6D7E-8140-B321-46B0-AE4F5EA0FA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6198" b="26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676886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Networking Project Proposal by Slidesgo">
  <a:themeElements>
    <a:clrScheme name="Simple Light">
      <a:dk1>
        <a:srgbClr val="FFFFFF"/>
      </a:dk1>
      <a:lt1>
        <a:srgbClr val="000000"/>
      </a:lt1>
      <a:dk2>
        <a:srgbClr val="171717"/>
      </a:dk2>
      <a:lt2>
        <a:srgbClr val="434343"/>
      </a:lt2>
      <a:accent1>
        <a:srgbClr val="CCCCCC"/>
      </a:accent1>
      <a:accent2>
        <a:srgbClr val="11C7D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208</Words>
  <Application>Microsoft Office PowerPoint</Application>
  <PresentationFormat>Affichage à l'écran (16:9)</PresentationFormat>
  <Paragraphs>73</Paragraphs>
  <Slides>30</Slides>
  <Notes>30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8" baseType="lpstr">
      <vt:lpstr>Arial</vt:lpstr>
      <vt:lpstr>Doppio One</vt:lpstr>
      <vt:lpstr>PT Sans</vt:lpstr>
      <vt:lpstr>Encode Sans</vt:lpstr>
      <vt:lpstr>Bebas Neue</vt:lpstr>
      <vt:lpstr>Encode Sans Condensed</vt:lpstr>
      <vt:lpstr>Computer Networking Project Proposal by Slidesgo</vt:lpstr>
      <vt:lpstr>Objet d’environnement du Gestionnaire de liaisons</vt:lpstr>
      <vt:lpstr>DMX Projet BTS</vt:lpstr>
      <vt:lpstr>Sommaire</vt:lpstr>
      <vt:lpstr>Présentation du projet</vt:lpstr>
      <vt:lpstr>Présentation</vt:lpstr>
      <vt:lpstr>Diagramme synoptique</vt:lpstr>
      <vt:lpstr>Diagramme synoptique</vt:lpstr>
      <vt:lpstr>Présentation du Use Case</vt:lpstr>
      <vt:lpstr>Use case</vt:lpstr>
      <vt:lpstr>Scénario de cas d’utilisations</vt:lpstr>
      <vt:lpstr>Configurer sa “Light Board”</vt:lpstr>
      <vt:lpstr>Activer une scène</vt:lpstr>
      <vt:lpstr>Diagramme de séquence</vt:lpstr>
      <vt:lpstr>Diagramme de sécance</vt:lpstr>
      <vt:lpstr>Diagramme de sécance</vt:lpstr>
      <vt:lpstr>Diagramme d’exigence</vt:lpstr>
      <vt:lpstr>Diagramme d’exigence</vt:lpstr>
      <vt:lpstr>Diagramme de déploiement</vt:lpstr>
      <vt:lpstr>Présentation PowerPoint</vt:lpstr>
      <vt:lpstr>Modèle Conceptuel de Données </vt:lpstr>
      <vt:lpstr>Modèle Conceptuel de Données</vt:lpstr>
      <vt:lpstr>Cahier de Recette</vt:lpstr>
      <vt:lpstr>Configuration de la « Light Board »</vt:lpstr>
      <vt:lpstr>Présentation PowerPoint</vt:lpstr>
      <vt:lpstr>Activer la scène</vt:lpstr>
      <vt:lpstr>CRA</vt:lpstr>
      <vt:lpstr>CRA projet DMX</vt:lpstr>
      <vt:lpstr>GANTT</vt:lpstr>
      <vt:lpstr>Présentation PowerPoint</vt:lpstr>
      <vt:lpstr>GITHUB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 Project Proposal </dc:title>
  <cp:lastModifiedBy>Jean Leduc</cp:lastModifiedBy>
  <cp:revision>135</cp:revision>
  <dcterms:modified xsi:type="dcterms:W3CDTF">2024-04-18T20:12:57Z</dcterms:modified>
</cp:coreProperties>
</file>